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57" r:id="rId5"/>
    <p:sldId id="264" r:id="rId6"/>
    <p:sldId id="266" r:id="rId7"/>
    <p:sldId id="262" r:id="rId8"/>
    <p:sldId id="263" r:id="rId9"/>
    <p:sldId id="275" r:id="rId10"/>
    <p:sldId id="276" r:id="rId11"/>
    <p:sldId id="283" r:id="rId12"/>
    <p:sldId id="28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B02E"/>
    <a:srgbClr val="56B327"/>
    <a:srgbClr val="FE70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>
        <p:scale>
          <a:sx n="72" d="100"/>
          <a:sy n="72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2F1A9-11A1-48F4-8F0C-99281208EC63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8CBEF3-68F4-4FA7-A53E-34D437E13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C1DD3-D38B-4CE1-A452-FE80F23792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8759CA-E5C2-421B-92FC-9EB584E957E5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22D5CA-F436-4563-BE07-BB7EF7969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7857-B905-4E71-91D3-A6F032EA57A0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65E5-1628-4F00-8193-AFA70FD6E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9F13-289F-4495-BDEF-9639BCE3B91D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2B28-ED99-428D-9E95-196F04D6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DEDA-6E17-40F8-908C-6B985BA689C7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F38E-0BE1-46F1-B7CF-8BFAC39EA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2F291-181E-409C-9FA8-41D7EC07D52E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5228DB-1D0D-4D9E-9E7C-D2DCE180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3B19-49F1-42F9-A20D-079C534D9BAD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B8DD-8F80-42B3-8CA5-AC334D6EE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BD91-B9A5-4791-802F-01CAF098B646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8702-FD72-4ACD-A2E1-E56DF293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C2E8-67AE-4275-ACD3-A58111C2B87B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FF48-93E0-4225-A2E3-43A9F89F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E2105B-B63F-4D20-88B4-A592BF88020E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DCA748-19DF-4727-9081-A0EBB080D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4CE5-E718-4DAF-8AC7-BC59EFAED3A9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77C2-B913-490A-8D8D-7307DB64F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37E56C-A520-4468-B066-73D08251B8A7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8C855C-D635-43CF-B230-66808B4D1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3F5150-FAB1-4A63-BD45-BDF09D5832E2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7922A6-056C-435E-9888-DA3A950F5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6" r:id="rId2"/>
    <p:sldLayoutId id="2147483834" r:id="rId3"/>
    <p:sldLayoutId id="2147483827" r:id="rId4"/>
    <p:sldLayoutId id="2147483828" r:id="rId5"/>
    <p:sldLayoutId id="2147483829" r:id="rId6"/>
    <p:sldLayoutId id="2147483835" r:id="rId7"/>
    <p:sldLayoutId id="2147483830" r:id="rId8"/>
    <p:sldLayoutId id="2147483836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3.png"/><Relationship Id="rId7" Type="http://schemas.openxmlformats.org/officeDocument/2006/relationships/image" Target="../media/image75.jpe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png"/><Relationship Id="rId5" Type="http://schemas.openxmlformats.org/officeDocument/2006/relationships/image" Target="../media/image63.png"/><Relationship Id="rId10" Type="http://schemas.openxmlformats.org/officeDocument/2006/relationships/image" Target="../media/image78.png"/><Relationship Id="rId4" Type="http://schemas.openxmlformats.org/officeDocument/2006/relationships/image" Target="../media/image52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1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2.pn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nieuw logo ligh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81000"/>
            <a:ext cx="61198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2668250"/>
            <a:ext cx="639149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DISTRICT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887450"/>
            <a:ext cx="861646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CONFERENCE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5106650"/>
            <a:ext cx="339708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229850"/>
            <a:ext cx="266932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28</a:t>
            </a:r>
            <a:r>
              <a:rPr lang="en-US" sz="8800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371600"/>
            <a:ext cx="701826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ROTARACT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toile_yellow_gold_st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9975">
            <a:off x="4716463" y="2235200"/>
            <a:ext cx="2192337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etoile_yellow_gold_st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85789">
            <a:off x="5713413" y="4113213"/>
            <a:ext cx="1939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pla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3771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eaf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7940">
            <a:off x="463550" y="3484563"/>
            <a:ext cx="1676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l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743200"/>
            <a:ext cx="14414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1752600"/>
            <a:ext cx="8229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Sunday: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Community Project, Closing Ceremony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Program</a:t>
            </a:r>
            <a:endParaRPr lang="en-US" sz="66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" name="Picture 9" descr="406468_418524324876960_1108022342_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25501">
            <a:off x="1135063" y="3009900"/>
            <a:ext cx="3554412" cy="21463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10" descr="283784_395037043892355_140804549_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2302">
            <a:off x="4687888" y="3005138"/>
            <a:ext cx="3668712" cy="23955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1" descr="Shove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157715">
            <a:off x="3806825" y="365442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aintbrush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8775" flipH="1">
            <a:off x="644525" y="4454525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amera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124958">
            <a:off x="7675563" y="4779963"/>
            <a:ext cx="97948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ow_ti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966447">
            <a:off x="4619625" y="4911725"/>
            <a:ext cx="8715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toile_yellow_gold_star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7000" y="2438400"/>
            <a:ext cx="5095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etoile_yellow_gold_sta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2317617">
            <a:off x="8412163" y="4706938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etoile_yellow_gold_star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3518111">
            <a:off x="5545138" y="5392738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388" name="Content Placeholder 3" descr="Description: http://www.debelgischeoptiekgids.be/Lowvision/blindenstok1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533400"/>
            <a:ext cx="3476625" cy="2314575"/>
          </a:xfrm>
        </p:spPr>
      </p:pic>
      <p:graphicFrame>
        <p:nvGraphicFramePr>
          <p:cNvPr id="16389" name="Object 1"/>
          <p:cNvGraphicFramePr>
            <a:graphicFrameLocks noChangeAspect="1"/>
          </p:cNvGraphicFramePr>
          <p:nvPr/>
        </p:nvGraphicFramePr>
        <p:xfrm>
          <a:off x="1295400" y="2286000"/>
          <a:ext cx="6096000" cy="4064000"/>
        </p:xfrm>
        <a:graphic>
          <a:graphicData uri="http://schemas.openxmlformats.org/presentationml/2006/ole">
            <p:oleObj spid="_x0000_s16389" name="Acrobat Document" r:id="rId4" imgW="54875880" imgH="36585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37020_561943797171676_176980794_n.jpg"/>
          <p:cNvPicPr>
            <a:picLocks noChangeAspect="1"/>
          </p:cNvPicPr>
          <p:nvPr/>
        </p:nvPicPr>
        <p:blipFill>
          <a:blip r:embed="rId2"/>
          <a:srcRect t="5734"/>
          <a:stretch>
            <a:fillRect/>
          </a:stretch>
        </p:blipFill>
        <p:spPr bwMode="auto">
          <a:xfrm>
            <a:off x="6781800" y="533400"/>
            <a:ext cx="17716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549119_561998780499511_97838745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172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540699_561999163832806_767107180_n.jpg"/>
          <p:cNvPicPr>
            <a:picLocks noChangeAspect="1"/>
          </p:cNvPicPr>
          <p:nvPr/>
        </p:nvPicPr>
        <p:blipFill>
          <a:blip r:embed="rId4"/>
          <a:srcRect b="39745"/>
          <a:stretch>
            <a:fillRect/>
          </a:stretch>
        </p:blipFill>
        <p:spPr bwMode="auto">
          <a:xfrm>
            <a:off x="1905000" y="2743200"/>
            <a:ext cx="2120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479963_561943807171675_505810548_n.jpg"/>
          <p:cNvPicPr>
            <a:picLocks noChangeAspect="1"/>
          </p:cNvPicPr>
          <p:nvPr/>
        </p:nvPicPr>
        <p:blipFill>
          <a:blip r:embed="rId5"/>
          <a:srcRect t="10281" r="11324"/>
          <a:stretch>
            <a:fillRect/>
          </a:stretch>
        </p:blipFill>
        <p:spPr bwMode="auto">
          <a:xfrm>
            <a:off x="6934200" y="2667000"/>
            <a:ext cx="17526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11920_561998713832851_2118968631_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48000"/>
            <a:ext cx="17859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560143_561999137166142_1853588060_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1981200"/>
            <a:ext cx="1833563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http://conference.rotaract7030.org/images/conference2014/conferenceteam/sergio_semmoh.jpg"/>
          <p:cNvPicPr>
            <a:picLocks noChangeAspect="1" noChangeArrowheads="1"/>
          </p:cNvPicPr>
          <p:nvPr/>
        </p:nvPicPr>
        <p:blipFill>
          <a:blip r:embed="rId8" cstate="print"/>
          <a:srcRect r="23077"/>
          <a:stretch>
            <a:fillRect/>
          </a:stretch>
        </p:blipFill>
        <p:spPr bwMode="auto">
          <a:xfrm>
            <a:off x="5791200" y="41148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DSCI1075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5900" y="4171950"/>
            <a:ext cx="15621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" descr="http://conference.rotaract7030.org/images/conference2014/conferenceteam/gerani_cheukala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23622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6" descr="https://scontent-b-lga.xx.fbcdn.net/hphotos-prn1/t1/536158_3180135356939_1694039488_n.jpg"/>
          <p:cNvPicPr>
            <a:picLocks noChangeAspect="1" noChangeArrowheads="1"/>
          </p:cNvPicPr>
          <p:nvPr/>
        </p:nvPicPr>
        <p:blipFill>
          <a:blip r:embed="rId11"/>
          <a:srcRect l="24001" r="20000"/>
          <a:stretch>
            <a:fillRect/>
          </a:stretch>
        </p:blipFill>
        <p:spPr bwMode="auto">
          <a:xfrm>
            <a:off x="2133600" y="4648200"/>
            <a:ext cx="17526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>
          <a:xfrm>
            <a:off x="2578100" y="487363"/>
            <a:ext cx="1230313" cy="1722437"/>
          </a:xfrm>
          <a:noFill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457200"/>
            <a:ext cx="14081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2362200"/>
            <a:ext cx="44117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SURINAME</a:t>
            </a:r>
          </a:p>
        </p:txBody>
      </p:sp>
      <p:pic>
        <p:nvPicPr>
          <p:cNvPr id="3074" name="Picture 2" descr="http://upload.wikimedia.org/wikipedia/commons/1/13/Paramaribo,_Hof_van_Justitie_(Court_of_Just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2286000" cy="17145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taratours.com/Suriname-Paramaribo-C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"/>
            <a:ext cx="3267075" cy="1701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http://www.cityknown.com/MainPhotos/007/Attractions/0522993134966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2247900" cy="168592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http://www.americapictures.net/wp-content/uploads/2011/12/paramaribo-surina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572000"/>
            <a:ext cx="2413000" cy="18097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175" name="AutoShape 10" descr="http://www.suriname-foto.nl/files/2011/12/Paramarib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Paramaribo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575" y="4572000"/>
            <a:ext cx="2511425" cy="179387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 descr="http://i1.trekearth.com/photos/6850/dsc_1858_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572000"/>
            <a:ext cx="2743200" cy="182086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Flag_of_Suriname.svg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3352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HOSTING </a:t>
            </a:r>
            <a:br>
              <a:rPr lang="en-US" sz="6600" dirty="0" smtClean="0"/>
            </a:br>
            <a:r>
              <a:rPr lang="en-US" sz="6600" dirty="0" smtClean="0"/>
              <a:t>CLUBS</a:t>
            </a:r>
            <a:endParaRPr lang="en-US" sz="6600" dirty="0"/>
          </a:p>
        </p:txBody>
      </p:sp>
      <p:pic>
        <p:nvPicPr>
          <p:cNvPr id="4" name="Picture 3" descr="316461_289698427720547_1323766851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733800"/>
            <a:ext cx="1752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enesis logo -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3800"/>
            <a:ext cx="20621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C Paramarib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0"/>
            <a:ext cx="208756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range st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1020763"/>
            <a:ext cx="46482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r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715963"/>
            <a:ext cx="14795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al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4963"/>
            <a:ext cx="26177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ngi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2950" y="1858963"/>
            <a:ext cx="1187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ngi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858963"/>
            <a:ext cx="12192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reen sta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809750"/>
            <a:ext cx="32004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otaract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2239963"/>
            <a:ext cx="2300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4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8475" y="405923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21275" y="4449763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2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4051300"/>
            <a:ext cx="304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0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32238" y="4452938"/>
            <a:ext cx="3095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15013" y="3475038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m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34050" y="2825750"/>
            <a:ext cx="3476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a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49875" y="2303463"/>
            <a:ext cx="357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n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46638" y="1957388"/>
            <a:ext cx="327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i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78300" y="1984375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r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02038" y="22860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u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19450" y="2825750"/>
            <a:ext cx="354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s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181350" y="3465513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star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471988" y="4581525"/>
            <a:ext cx="374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2100652" y="5638800"/>
            <a:ext cx="5140125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28</a:t>
            </a:r>
            <a:r>
              <a:rPr lang="en-US" sz="2800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th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Rotaract Suriname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Conference 2014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nieuw logo ligh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81000"/>
            <a:ext cx="61198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914400"/>
            <a:ext cx="8458200" cy="30777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Date : 13th-16th June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Fee : $300,-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Rets</a:t>
            </a:r>
            <a:r>
              <a:rPr 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: $ 30,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895600"/>
            <a:ext cx="6629400" cy="33547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Deadline </a:t>
            </a:r>
            <a:r>
              <a:rPr lang="en-US" sz="28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fullpayment</a:t>
            </a:r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31</a:t>
            </a:r>
            <a:r>
              <a:rPr lang="en-US" sz="2800" b="1" baseline="300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st</a:t>
            </a:r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March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Deadline Registration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1st March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Late fee: $50,-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Registrants 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:215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78022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1032">
            <a:off x="8006365" y="3217260"/>
            <a:ext cx="17526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6" descr="nieuw logo ligh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81000"/>
            <a:ext cx="61198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woisarwo-2031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4685">
            <a:off x="-401089" y="3686891"/>
            <a:ext cx="1597152" cy="2401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62000" y="1524000"/>
            <a:ext cx="7772400" cy="685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THEME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133600"/>
            <a:ext cx="8610600" cy="685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See, Learn and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Accept the different cultures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3733800"/>
            <a:ext cx="7772400" cy="685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56B327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SLOGAN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343400"/>
            <a:ext cx="8610600" cy="685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E700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Suriname, where Diversity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E700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becomes Unity.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hindustaans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5404">
            <a:off x="-57114" y="-123908"/>
            <a:ext cx="1378702" cy="207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kotomisi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8329">
            <a:off x="-298710" y="1774232"/>
            <a:ext cx="1438275" cy="2169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marron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5422">
            <a:off x="6739267" y="-186240"/>
            <a:ext cx="273367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ndiaan 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8629">
            <a:off x="-904846" y="5545363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Creool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09338">
            <a:off x="8026033" y="1329853"/>
            <a:ext cx="17430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chinees groep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05702">
            <a:off x="6874234" y="5666459"/>
            <a:ext cx="2335591" cy="174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indianen 2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14825" y="-6096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156888">
            <a:off x="1298224" y="-422909"/>
            <a:ext cx="3019586" cy="1778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pendet-danc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7570">
            <a:off x="4458862" y="5806988"/>
            <a:ext cx="2476500" cy="143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ypical-Indian-Weddi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1447626">
            <a:off x="1716485" y="5839007"/>
            <a:ext cx="2819400" cy="187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48600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Accommodation</a:t>
            </a:r>
            <a:endParaRPr lang="en-US" sz="6600" dirty="0"/>
          </a:p>
        </p:txBody>
      </p:sp>
      <p:pic>
        <p:nvPicPr>
          <p:cNvPr id="10" name="Picture 9" descr="courtyard_marriot_logo_5x3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70038"/>
            <a:ext cx="1828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urtyard-Marriott-Paramaribo-Build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3467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ourtyard-Marriott-Paramaribo-Lobb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308475"/>
            <a:ext cx="2286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ourtyard-Marriott-Paramaribo-Roo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759075"/>
            <a:ext cx="2209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Deluxe No Smoking Double Quee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124200"/>
            <a:ext cx="18684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20-01-11_marriott-18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4572000"/>
            <a:ext cx="1839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2631759-Courtyard-by-Marriott-Paramaribo-Lobby-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1676400"/>
            <a:ext cx="18129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ourtyard_marriot_logo_5x3 cop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51038"/>
            <a:ext cx="52578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af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3332">
            <a:off x="585788" y="3833813"/>
            <a:ext cx="180816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eaf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54627" flipH="1">
            <a:off x="7464425" y="3702050"/>
            <a:ext cx="1255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eaf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37940">
            <a:off x="328613" y="2967038"/>
            <a:ext cx="180816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al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50" y="2286000"/>
            <a:ext cx="15938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al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133600"/>
            <a:ext cx="15938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1752600"/>
            <a:ext cx="8229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Friday: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RETS, Opening Ceremony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Program</a:t>
            </a:r>
            <a:endParaRPr lang="en-US" sz="66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7" name="Picture 16" descr="flowe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17353" flipH="1">
            <a:off x="7796213" y="2973388"/>
            <a:ext cx="1149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evolking-surinam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7578">
            <a:off x="4543425" y="2841625"/>
            <a:ext cx="3657600" cy="27305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17" descr="flower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35740">
            <a:off x="503238" y="3505200"/>
            <a:ext cx="117633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_469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353454">
            <a:off x="1162050" y="2698750"/>
            <a:ext cx="3733800" cy="280035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9" descr="Drum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4648200"/>
            <a:ext cx="110172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ogo_rotaract_by_thelarosky-d5bcurz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67200" y="4572000"/>
            <a:ext cx="939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lower2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760873">
            <a:off x="800100" y="4876800"/>
            <a:ext cx="12461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andy_stick_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69508" flipH="1">
            <a:off x="7251700" y="3557588"/>
            <a:ext cx="1535113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leaf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73332">
            <a:off x="501650" y="3452813"/>
            <a:ext cx="180816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al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667000"/>
            <a:ext cx="2057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andy_stick_ic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09932">
            <a:off x="6731000" y="2616200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1752600"/>
            <a:ext cx="8229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Saturday: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District Assembly, Theme Party: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Candy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land,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colors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of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Rainbow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Program</a:t>
            </a:r>
            <a:endParaRPr lang="en-US" sz="66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" name="Picture 10" descr="601880_10152764808340004_1950373630_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40446">
            <a:off x="1412875" y="3133725"/>
            <a:ext cx="3387725" cy="25400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1" descr="logo_rotaract_by_thelarosky-d5bcurz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6990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andy-gogo-costume.jpg"/>
          <p:cNvPicPr>
            <a:picLocks noChangeAspect="1"/>
          </p:cNvPicPr>
          <p:nvPr/>
        </p:nvPicPr>
        <p:blipFill>
          <a:blip r:embed="rId7"/>
          <a:srcRect l="22221" r="36111"/>
          <a:stretch>
            <a:fillRect/>
          </a:stretch>
        </p:blipFill>
        <p:spPr bwMode="auto">
          <a:xfrm rot="266963">
            <a:off x="4902200" y="3016250"/>
            <a:ext cx="1108075" cy="2659063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14" descr="r1tmndWmhclyjgkk2IZbDamF_400.jpg"/>
          <p:cNvPicPr>
            <a:picLocks noChangeAspect="1"/>
          </p:cNvPicPr>
          <p:nvPr/>
        </p:nvPicPr>
        <p:blipFill>
          <a:blip r:embed="rId8"/>
          <a:srcRect l="2553" t="2222" r="2553" b="2222"/>
          <a:stretch>
            <a:fillRect/>
          </a:stretch>
        </p:blipFill>
        <p:spPr bwMode="auto">
          <a:xfrm rot="-350056">
            <a:off x="6102350" y="3054350"/>
            <a:ext cx="1770063" cy="262572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Picture 15" descr="lollypop_blue_candy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203139">
            <a:off x="5412581" y="4506119"/>
            <a:ext cx="10620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gummyBear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79811">
            <a:off x="7678738" y="5102225"/>
            <a:ext cx="6873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and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5181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Love_Candy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4495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2680</TotalTime>
  <Words>98</Words>
  <Application>Microsoft Office PowerPoint</Application>
  <PresentationFormat>On-screen Show (4:3)</PresentationFormat>
  <Paragraphs>33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Aspect</vt:lpstr>
      <vt:lpstr>Acrobat Document</vt:lpstr>
      <vt:lpstr>Slide 1</vt:lpstr>
      <vt:lpstr>Slide 2</vt:lpstr>
      <vt:lpstr>HOSTING  CLUBS</vt:lpstr>
      <vt:lpstr>Slide 4</vt:lpstr>
      <vt:lpstr>Slide 5</vt:lpstr>
      <vt:lpstr>Slide 6</vt:lpstr>
      <vt:lpstr>Accommodation</vt:lpstr>
      <vt:lpstr>Program</vt:lpstr>
      <vt:lpstr>Program</vt:lpstr>
      <vt:lpstr>Program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Lofowong</dc:creator>
  <cp:lastModifiedBy>user1</cp:lastModifiedBy>
  <cp:revision>161</cp:revision>
  <dcterms:created xsi:type="dcterms:W3CDTF">2013-04-24T23:41:22Z</dcterms:created>
  <dcterms:modified xsi:type="dcterms:W3CDTF">2014-04-09T01:08:58Z</dcterms:modified>
</cp:coreProperties>
</file>